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9.png"/><Relationship Id="rId18" Type="http://schemas.openxmlformats.org/officeDocument/2006/relationships/image" Target="../media/image72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93.png"/><Relationship Id="rId2" Type="http://schemas.openxmlformats.org/officeDocument/2006/relationships/image" Target="../media/image29.png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91.png"/><Relationship Id="rId10" Type="http://schemas.openxmlformats.org/officeDocument/2006/relationships/image" Target="../media/image67.png"/><Relationship Id="rId19" Type="http://schemas.openxmlformats.org/officeDocument/2006/relationships/image" Target="../media/image94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image" Target="../media/image32.png"/><Relationship Id="rId21" Type="http://schemas.openxmlformats.org/officeDocument/2006/relationships/image" Target="../media/image104.png"/><Relationship Id="rId7" Type="http://schemas.openxmlformats.org/officeDocument/2006/relationships/image" Target="../media/image38.png"/><Relationship Id="rId12" Type="http://schemas.openxmlformats.org/officeDocument/2006/relationships/image" Target="../media/image96.png"/><Relationship Id="rId17" Type="http://schemas.openxmlformats.org/officeDocument/2006/relationships/image" Target="../media/image72.png"/><Relationship Id="rId2" Type="http://schemas.openxmlformats.org/officeDocument/2006/relationships/image" Target="../media/image29.png"/><Relationship Id="rId16" Type="http://schemas.openxmlformats.org/officeDocument/2006/relationships/image" Target="../media/image10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9.png"/><Relationship Id="rId5" Type="http://schemas.openxmlformats.org/officeDocument/2006/relationships/image" Target="../media/image33.png"/><Relationship Id="rId15" Type="http://schemas.openxmlformats.org/officeDocument/2006/relationships/image" Target="../media/image99.png"/><Relationship Id="rId10" Type="http://schemas.openxmlformats.org/officeDocument/2006/relationships/image" Target="../media/image68.png"/><Relationship Id="rId19" Type="http://schemas.openxmlformats.org/officeDocument/2006/relationships/image" Target="../media/image102.png"/><Relationship Id="rId4" Type="http://schemas.openxmlformats.org/officeDocument/2006/relationships/image" Target="../media/image31.png"/><Relationship Id="rId9" Type="http://schemas.openxmlformats.org/officeDocument/2006/relationships/image" Target="../media/image67.png"/><Relationship Id="rId14" Type="http://schemas.openxmlformats.org/officeDocument/2006/relationships/image" Target="../media/image98.png"/><Relationship Id="rId22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2.png"/><Relationship Id="rId18" Type="http://schemas.openxmlformats.org/officeDocument/2006/relationships/image" Target="../media/image101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29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107.png"/><Relationship Id="rId10" Type="http://schemas.openxmlformats.org/officeDocument/2006/relationships/image" Target="../media/image67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7.png"/><Relationship Id="rId18" Type="http://schemas.openxmlformats.org/officeDocument/2006/relationships/image" Target="../media/image110.png"/><Relationship Id="rId3" Type="http://schemas.openxmlformats.org/officeDocument/2006/relationships/image" Target="../media/image32.png"/><Relationship Id="rId21" Type="http://schemas.openxmlformats.org/officeDocument/2006/relationships/image" Target="../media/image113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101.png"/><Relationship Id="rId2" Type="http://schemas.openxmlformats.org/officeDocument/2006/relationships/image" Target="../media/image29.png"/><Relationship Id="rId16" Type="http://schemas.openxmlformats.org/officeDocument/2006/relationships/image" Target="../media/image72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109.png"/><Relationship Id="rId10" Type="http://schemas.openxmlformats.org/officeDocument/2006/relationships/image" Target="../media/image67.png"/><Relationship Id="rId19" Type="http://schemas.openxmlformats.org/officeDocument/2006/relationships/image" Target="../media/image111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72.png"/><Relationship Id="rId18" Type="http://schemas.openxmlformats.org/officeDocument/2006/relationships/image" Target="../media/image119.png"/><Relationship Id="rId3" Type="http://schemas.openxmlformats.org/officeDocument/2006/relationships/image" Target="../media/image32.png"/><Relationship Id="rId21" Type="http://schemas.openxmlformats.org/officeDocument/2006/relationships/image" Target="../media/image122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118.png"/><Relationship Id="rId2" Type="http://schemas.openxmlformats.org/officeDocument/2006/relationships/image" Target="../media/image2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24" Type="http://schemas.openxmlformats.org/officeDocument/2006/relationships/image" Target="../media/image125.png"/><Relationship Id="rId5" Type="http://schemas.openxmlformats.org/officeDocument/2006/relationships/image" Target="../media/image33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67.png"/><Relationship Id="rId19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33.png"/><Relationship Id="rId7" Type="http://schemas.openxmlformats.org/officeDocument/2006/relationships/image" Target="../media/image6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2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28.png"/><Relationship Id="rId5" Type="http://schemas.openxmlformats.org/officeDocument/2006/relationships/image" Target="../media/image37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3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1.png"/><Relationship Id="rId18" Type="http://schemas.openxmlformats.org/officeDocument/2006/relationships/image" Target="../media/image141.png"/><Relationship Id="rId3" Type="http://schemas.openxmlformats.org/officeDocument/2006/relationships/image" Target="../media/image33.png"/><Relationship Id="rId21" Type="http://schemas.openxmlformats.org/officeDocument/2006/relationships/image" Target="../media/image144.png"/><Relationship Id="rId7" Type="http://schemas.openxmlformats.org/officeDocument/2006/relationships/image" Target="../media/image66.png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29.png"/><Relationship Id="rId16" Type="http://schemas.openxmlformats.org/officeDocument/2006/relationships/image" Target="../media/image140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37.png"/><Relationship Id="rId5" Type="http://schemas.openxmlformats.org/officeDocument/2006/relationships/image" Target="../media/image37.png"/><Relationship Id="rId15" Type="http://schemas.openxmlformats.org/officeDocument/2006/relationships/image" Target="../media/image139.png"/><Relationship Id="rId10" Type="http://schemas.openxmlformats.org/officeDocument/2006/relationships/image" Target="../media/image127.png"/><Relationship Id="rId19" Type="http://schemas.openxmlformats.org/officeDocument/2006/relationships/image" Target="../media/image142.png"/><Relationship Id="rId4" Type="http://schemas.openxmlformats.org/officeDocument/2006/relationships/image" Target="../media/image31.png"/><Relationship Id="rId9" Type="http://schemas.openxmlformats.org/officeDocument/2006/relationships/image" Target="../media/image126.png"/><Relationship Id="rId14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hyperlink" Target="https://youtu.be/jyb-GDwJNCs?si=cov4FMbtk0dxx59A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66.png"/><Relationship Id="rId12" Type="http://schemas.openxmlformats.org/officeDocument/2006/relationships/image" Target="../media/image1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30.png"/><Relationship Id="rId5" Type="http://schemas.openxmlformats.org/officeDocument/2006/relationships/image" Target="../media/image37.png"/><Relationship Id="rId15" Type="http://schemas.openxmlformats.org/officeDocument/2006/relationships/image" Target="../media/image133.png"/><Relationship Id="rId10" Type="http://schemas.openxmlformats.org/officeDocument/2006/relationships/image" Target="../media/image145.png"/><Relationship Id="rId4" Type="http://schemas.openxmlformats.org/officeDocument/2006/relationships/image" Target="../media/image31.png"/><Relationship Id="rId9" Type="http://schemas.openxmlformats.org/officeDocument/2006/relationships/image" Target="../media/image126.png"/><Relationship Id="rId1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48.png"/><Relationship Id="rId3" Type="http://schemas.openxmlformats.org/officeDocument/2006/relationships/image" Target="../media/image33.png"/><Relationship Id="rId7" Type="http://schemas.openxmlformats.org/officeDocument/2006/relationships/image" Target="../media/image66.png"/><Relationship Id="rId12" Type="http://schemas.openxmlformats.org/officeDocument/2006/relationships/image" Target="../media/image1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30.png"/><Relationship Id="rId5" Type="http://schemas.openxmlformats.org/officeDocument/2006/relationships/image" Target="../media/image37.png"/><Relationship Id="rId15" Type="http://schemas.openxmlformats.org/officeDocument/2006/relationships/image" Target="../media/image149.png"/><Relationship Id="rId10" Type="http://schemas.openxmlformats.org/officeDocument/2006/relationships/image" Target="../media/image147.png"/><Relationship Id="rId4" Type="http://schemas.openxmlformats.org/officeDocument/2006/relationships/image" Target="../media/image31.png"/><Relationship Id="rId9" Type="http://schemas.openxmlformats.org/officeDocument/2006/relationships/image" Target="../media/image126.png"/><Relationship Id="rId1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37.png"/><Relationship Id="rId21" Type="http://schemas.openxmlformats.org/officeDocument/2006/relationships/image" Target="../media/image162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image" Target="../media/image29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6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4.png"/><Relationship Id="rId18" Type="http://schemas.openxmlformats.org/officeDocument/2006/relationships/image" Target="../media/image173.png"/><Relationship Id="rId3" Type="http://schemas.openxmlformats.org/officeDocument/2006/relationships/image" Target="../media/image37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72.png"/><Relationship Id="rId2" Type="http://schemas.openxmlformats.org/officeDocument/2006/relationships/image" Target="../media/image2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2.png"/><Relationship Id="rId5" Type="http://schemas.openxmlformats.org/officeDocument/2006/relationships/image" Target="../media/image66.png"/><Relationship Id="rId15" Type="http://schemas.openxmlformats.org/officeDocument/2006/relationships/image" Target="../media/image170.png"/><Relationship Id="rId10" Type="http://schemas.openxmlformats.org/officeDocument/2006/relationships/image" Target="../media/image151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4.png"/><Relationship Id="rId18" Type="http://schemas.openxmlformats.org/officeDocument/2006/relationships/image" Target="../media/image179.png"/><Relationship Id="rId3" Type="http://schemas.openxmlformats.org/officeDocument/2006/relationships/image" Target="../media/image37.png"/><Relationship Id="rId7" Type="http://schemas.openxmlformats.org/officeDocument/2006/relationships/image" Target="../media/image174.png"/><Relationship Id="rId12" Type="http://schemas.openxmlformats.org/officeDocument/2006/relationships/image" Target="../media/image153.png"/><Relationship Id="rId17" Type="http://schemas.openxmlformats.org/officeDocument/2006/relationships/image" Target="../media/image178.png"/><Relationship Id="rId2" Type="http://schemas.openxmlformats.org/officeDocument/2006/relationships/image" Target="../media/image2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2.png"/><Relationship Id="rId5" Type="http://schemas.openxmlformats.org/officeDocument/2006/relationships/image" Target="../media/image66.png"/><Relationship Id="rId15" Type="http://schemas.openxmlformats.org/officeDocument/2006/relationships/image" Target="../media/image176.png"/><Relationship Id="rId10" Type="http://schemas.openxmlformats.org/officeDocument/2006/relationships/image" Target="../media/image151.png"/><Relationship Id="rId19" Type="http://schemas.openxmlformats.org/officeDocument/2006/relationships/image" Target="../media/image180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4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55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9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6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2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3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32.png"/><Relationship Id="rId21" Type="http://schemas.openxmlformats.org/officeDocument/2006/relationships/image" Target="../media/image82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29.png"/><Relationship Id="rId16" Type="http://schemas.openxmlformats.org/officeDocument/2006/relationships/image" Target="../media/image78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77.png"/><Relationship Id="rId10" Type="http://schemas.openxmlformats.org/officeDocument/2006/relationships/image" Target="../media/image67.png"/><Relationship Id="rId19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76.png"/><Relationship Id="rId2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32.png"/><Relationship Id="rId21" Type="http://schemas.openxmlformats.org/officeDocument/2006/relationships/image" Target="../media/image82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29.png"/><Relationship Id="rId16" Type="http://schemas.openxmlformats.org/officeDocument/2006/relationships/image" Target="../media/image8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24" Type="http://schemas.openxmlformats.org/officeDocument/2006/relationships/image" Target="../media/image87.png"/><Relationship Id="rId5" Type="http://schemas.openxmlformats.org/officeDocument/2006/relationships/image" Target="../media/image33.png"/><Relationship Id="rId15" Type="http://schemas.openxmlformats.org/officeDocument/2006/relationships/image" Target="../media/image84.png"/><Relationship Id="rId23" Type="http://schemas.openxmlformats.org/officeDocument/2006/relationships/image" Target="../media/image86.png"/><Relationship Id="rId10" Type="http://schemas.openxmlformats.org/officeDocument/2006/relationships/image" Target="../media/image67.png"/><Relationship Id="rId19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Relationship Id="rId14" Type="http://schemas.openxmlformats.org/officeDocument/2006/relationships/image" Target="../media/image78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90061" y="1994009"/>
            <a:ext cx="5117300" cy="11630228"/>
            <a:chOff x="11290061" y="1994009"/>
            <a:chExt cx="5117300" cy="1163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1921" y="-3570595"/>
              <a:ext cx="10234600" cy="232604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0061" y="1994009"/>
              <a:ext cx="5117300" cy="116302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47899" y="2997957"/>
            <a:ext cx="1770224" cy="988495"/>
            <a:chOff x="15247899" y="2997957"/>
            <a:chExt cx="1770224" cy="98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2787" y="2511313"/>
              <a:ext cx="3540448" cy="19769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7899" y="2997957"/>
              <a:ext cx="1770224" cy="988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8545" y="3108983"/>
            <a:ext cx="2422878" cy="6499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38797" y="4102670"/>
            <a:ext cx="2041453" cy="988495"/>
            <a:chOff x="10038797" y="4102670"/>
            <a:chExt cx="2041453" cy="988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18070" y="3616026"/>
              <a:ext cx="4082907" cy="19769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8797" y="4102670"/>
              <a:ext cx="2041453" cy="9884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2402" y="4247335"/>
            <a:ext cx="2235831" cy="6489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072" y="1616977"/>
            <a:ext cx="7125682" cy="19199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4549" y="2459015"/>
            <a:ext cx="8458644" cy="1983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3114" y="8392762"/>
            <a:ext cx="2454390" cy="13841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790" y="6663085"/>
            <a:ext cx="11103840" cy="2725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0048" y="2153333"/>
            <a:ext cx="13257695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4131" y="3545762"/>
            <a:ext cx="10160260" cy="6609309"/>
            <a:chOff x="4374131" y="3545762"/>
            <a:chExt cx="10160260" cy="66093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131" y="3545762"/>
              <a:ext cx="10160260" cy="6609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27648" y="4006078"/>
            <a:ext cx="9330553" cy="5767184"/>
            <a:chOff x="4727648" y="4006078"/>
            <a:chExt cx="9330553" cy="57671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7648" y="4006078"/>
              <a:ext cx="9330553" cy="5767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94709" y="337267"/>
            <a:ext cx="2979485" cy="2382199"/>
            <a:chOff x="14994709" y="337267"/>
            <a:chExt cx="2979485" cy="2382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94709" y="337267"/>
              <a:ext cx="2979485" cy="2382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20107" y="7120046"/>
            <a:ext cx="1088570" cy="1107302"/>
            <a:chOff x="10520107" y="7120046"/>
            <a:chExt cx="1088570" cy="11073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0107" y="7120046"/>
              <a:ext cx="1088570" cy="11073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99298" y="7120046"/>
            <a:ext cx="2309570" cy="1107302"/>
            <a:chOff x="4899298" y="7120046"/>
            <a:chExt cx="2309570" cy="11073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99298" y="7120046"/>
              <a:ext cx="2309570" cy="110730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79090" y="870367"/>
            <a:ext cx="6534810" cy="16444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36871" y="2236771"/>
            <a:ext cx="14317838" cy="1387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1252" y="3142724"/>
            <a:ext cx="13752737" cy="6609309"/>
            <a:chOff x="3771252" y="3142724"/>
            <a:chExt cx="13752737" cy="66093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1252" y="3142724"/>
              <a:ext cx="13752737" cy="6609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05940" y="338514"/>
            <a:ext cx="2952381" cy="2380952"/>
            <a:chOff x="15005940" y="338514"/>
            <a:chExt cx="2952381" cy="2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05940" y="338514"/>
              <a:ext cx="2952381" cy="2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4006" y="4546275"/>
            <a:ext cx="5358273" cy="3802209"/>
            <a:chOff x="4254006" y="4546275"/>
            <a:chExt cx="5358273" cy="38022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4006" y="4546275"/>
              <a:ext cx="5358273" cy="38022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10641" y="6007326"/>
            <a:ext cx="873958" cy="613772"/>
            <a:chOff x="10210641" y="6007326"/>
            <a:chExt cx="873958" cy="6137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0641" y="6007326"/>
              <a:ext cx="873958" cy="613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86893" y="4678810"/>
            <a:ext cx="5171498" cy="3669674"/>
            <a:chOff x="11786893" y="4678810"/>
            <a:chExt cx="5171498" cy="36696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86893" y="4678810"/>
              <a:ext cx="5171498" cy="366967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07662" y="941900"/>
            <a:ext cx="4809781" cy="15834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00086" y="3351057"/>
            <a:ext cx="14049600" cy="13756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440192" y="7262902"/>
            <a:ext cx="14007467" cy="29583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9819" y="5006349"/>
            <a:ext cx="15606695" cy="10158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30886" y="8561182"/>
            <a:ext cx="15058695" cy="10158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0048" y="2153333"/>
            <a:ext cx="13257695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0107" y="7120046"/>
            <a:ext cx="1088570" cy="1107302"/>
            <a:chOff x="10520107" y="7120046"/>
            <a:chExt cx="1088570" cy="11073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0107" y="7120046"/>
              <a:ext cx="1088570" cy="11073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0514" y="3387032"/>
            <a:ext cx="10160260" cy="6609309"/>
            <a:chOff x="4190514" y="3387032"/>
            <a:chExt cx="10160260" cy="6609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0514" y="3387032"/>
              <a:ext cx="10160260" cy="66093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3471" y="3609977"/>
            <a:ext cx="9394347" cy="6163418"/>
            <a:chOff x="4573471" y="3609977"/>
            <a:chExt cx="9394347" cy="61634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3471" y="3609977"/>
              <a:ext cx="9394347" cy="616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05940" y="338514"/>
            <a:ext cx="2952381" cy="2380952"/>
            <a:chOff x="15005940" y="338514"/>
            <a:chExt cx="2952381" cy="23809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05940" y="338514"/>
              <a:ext cx="2952381" cy="23809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07662" y="941900"/>
            <a:ext cx="4809781" cy="15834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0048" y="2153333"/>
            <a:ext cx="13257695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05940" y="338514"/>
            <a:ext cx="2952381" cy="2380952"/>
            <a:chOff x="15005940" y="338514"/>
            <a:chExt cx="2952381" cy="23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05940" y="338514"/>
              <a:ext cx="2952381" cy="2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912" y="3432050"/>
            <a:ext cx="8778441" cy="4339903"/>
            <a:chOff x="3816912" y="3432050"/>
            <a:chExt cx="8778441" cy="4339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6912" y="3432050"/>
              <a:ext cx="8778441" cy="43399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96616" y="3545762"/>
            <a:ext cx="3866268" cy="4226191"/>
            <a:chOff x="13596616" y="3545762"/>
            <a:chExt cx="3866268" cy="42261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96616" y="3545762"/>
              <a:ext cx="3866268" cy="42261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07662" y="941900"/>
            <a:ext cx="4809781" cy="15834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26984" y="3305286"/>
            <a:ext cx="906464" cy="747099"/>
            <a:chOff x="11726984" y="3305286"/>
            <a:chExt cx="906464" cy="7470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26984" y="3305286"/>
              <a:ext cx="906464" cy="74709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375543" y="8161378"/>
            <a:ext cx="14108333" cy="13756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19532" y="8161378"/>
            <a:ext cx="15050905" cy="13756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66304" y="8161378"/>
            <a:ext cx="14980190" cy="13756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5048" y="2137457"/>
            <a:ext cx="11928743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07662" y="941900"/>
            <a:ext cx="5216857" cy="15834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99591" y="350783"/>
            <a:ext cx="2952381" cy="2380952"/>
            <a:chOff x="14999591" y="350783"/>
            <a:chExt cx="2952381" cy="2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99591" y="350783"/>
              <a:ext cx="2952381" cy="2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92733" y="3191000"/>
            <a:ext cx="14690985" cy="3256379"/>
            <a:chOff x="3292733" y="3191000"/>
            <a:chExt cx="14690985" cy="32563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2733" y="3191000"/>
              <a:ext cx="14690985" cy="32563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50832" y="3545762"/>
            <a:ext cx="6171429" cy="2642610"/>
            <a:chOff x="3650832" y="3545762"/>
            <a:chExt cx="6171429" cy="26426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50832" y="3545762"/>
              <a:ext cx="6171429" cy="2642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96682" y="3545762"/>
            <a:ext cx="1771275" cy="630229"/>
            <a:chOff x="3496682" y="3545762"/>
            <a:chExt cx="1771275" cy="6302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6682" y="3545762"/>
              <a:ext cx="1771275" cy="6302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16361" y="4891235"/>
            <a:ext cx="1771275" cy="630229"/>
            <a:chOff x="5616361" y="4891235"/>
            <a:chExt cx="1771275" cy="6302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6361" y="4891235"/>
              <a:ext cx="1771275" cy="6302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96682" y="4209656"/>
            <a:ext cx="1771429" cy="628571"/>
            <a:chOff x="3496682" y="4209656"/>
            <a:chExt cx="1771429" cy="6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96682" y="4209656"/>
              <a:ext cx="1771429" cy="6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87636" y="4901031"/>
            <a:ext cx="1771429" cy="628571"/>
            <a:chOff x="7387636" y="4901031"/>
            <a:chExt cx="1771429" cy="6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87636" y="4901031"/>
              <a:ext cx="1771429" cy="6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96682" y="4901031"/>
            <a:ext cx="1771429" cy="628571"/>
            <a:chOff x="3496682" y="4901031"/>
            <a:chExt cx="1771429" cy="628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96682" y="4901031"/>
              <a:ext cx="1771429" cy="6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50832" y="8489419"/>
            <a:ext cx="4985109" cy="1309523"/>
            <a:chOff x="3650832" y="8489419"/>
            <a:chExt cx="4985109" cy="13095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50832" y="8489419"/>
              <a:ext cx="4985109" cy="130952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10290" y="2012353"/>
            <a:ext cx="14232378" cy="562292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3089040" y="6589952"/>
            <a:ext cx="14405781" cy="13756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59413" y="7451324"/>
            <a:ext cx="11261581" cy="10158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99" y="4433869"/>
            <a:ext cx="1251554" cy="860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8138" y="870367"/>
            <a:ext cx="7761762" cy="16444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30415" y="2925814"/>
            <a:ext cx="9580440" cy="5903763"/>
            <a:chOff x="5130415" y="2925814"/>
            <a:chExt cx="9580440" cy="59037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0415" y="2925814"/>
              <a:ext cx="9580440" cy="59037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3539" y="3281210"/>
            <a:ext cx="14017600" cy="17142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5" y="5346362"/>
            <a:ext cx="2550294" cy="35714"/>
            <a:chOff x="-15" y="5346362"/>
            <a:chExt cx="2550294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5" y="5346362"/>
              <a:ext cx="255029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92714" y="5636548"/>
            <a:ext cx="741557" cy="741557"/>
            <a:chOff x="9692714" y="5636548"/>
            <a:chExt cx="741557" cy="741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2714" y="5636548"/>
              <a:ext cx="741557" cy="7415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1065" y="4356197"/>
            <a:ext cx="2192154" cy="10108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005" y="2829730"/>
            <a:ext cx="14473543" cy="34674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8943" y="6506638"/>
            <a:ext cx="15334238" cy="17745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25919" y="7565900"/>
            <a:ext cx="13238524" cy="1201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99" y="4433869"/>
            <a:ext cx="1251554" cy="860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8138" y="870367"/>
            <a:ext cx="7761762" cy="16444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2520" y="2741185"/>
            <a:ext cx="9246320" cy="11189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" y="5346362"/>
            <a:ext cx="2550294" cy="35714"/>
            <a:chOff x="-15" y="5346362"/>
            <a:chExt cx="2550294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5" y="5346362"/>
              <a:ext cx="255029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82759" y="4741128"/>
            <a:ext cx="401729" cy="401729"/>
            <a:chOff x="13182759" y="4741128"/>
            <a:chExt cx="401729" cy="4017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2759" y="4741128"/>
              <a:ext cx="401729" cy="4017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0514" y="2457657"/>
            <a:ext cx="6704724" cy="7365133"/>
            <a:chOff x="4190514" y="2457657"/>
            <a:chExt cx="6704724" cy="73651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0514" y="2457657"/>
              <a:ext cx="6704724" cy="73651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37198" y="7007544"/>
            <a:ext cx="492851" cy="701777"/>
            <a:chOff x="13137198" y="7007544"/>
            <a:chExt cx="492851" cy="7017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37198" y="7007544"/>
              <a:ext cx="492851" cy="70177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1065" y="4356197"/>
            <a:ext cx="2192154" cy="10108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48681" y="2439669"/>
            <a:ext cx="9572904" cy="22786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41946" y="5255044"/>
            <a:ext cx="10722375" cy="122540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47194" y="5999918"/>
            <a:ext cx="9264764" cy="8153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068" y="8013722"/>
            <a:ext cx="13317091" cy="18621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99" y="4433869"/>
            <a:ext cx="1251554" cy="860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8138" y="870367"/>
            <a:ext cx="7195990" cy="16444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" y="5346362"/>
            <a:ext cx="2550294" cy="35714"/>
            <a:chOff x="-15" y="5346362"/>
            <a:chExt cx="255029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" y="5346362"/>
              <a:ext cx="255029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71467" y="1630652"/>
            <a:ext cx="11209317" cy="8308906"/>
            <a:chOff x="4571467" y="1630652"/>
            <a:chExt cx="11209317" cy="8308906"/>
          </a:xfrm>
        </p:grpSpPr>
        <p:pic>
          <p:nvPicPr>
            <p:cNvPr id="29" name="Object 28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1467" y="1630652"/>
              <a:ext cx="11209317" cy="83089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1065" y="4356197"/>
            <a:ext cx="2192154" cy="101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99" y="4433869"/>
            <a:ext cx="1251554" cy="860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0043" y="870367"/>
            <a:ext cx="10063476" cy="1645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" y="5346362"/>
            <a:ext cx="2550294" cy="35714"/>
            <a:chOff x="-15" y="5346362"/>
            <a:chExt cx="255029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" y="5346362"/>
              <a:ext cx="255029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09869" y="2921935"/>
            <a:ext cx="13970737" cy="5173382"/>
            <a:chOff x="3909869" y="2921935"/>
            <a:chExt cx="13970737" cy="51733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9869" y="2921935"/>
              <a:ext cx="13970737" cy="51733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1065" y="4356197"/>
            <a:ext cx="2192154" cy="10108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04481" y="8242836"/>
            <a:ext cx="6797019" cy="18207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9090" y="799900"/>
            <a:ext cx="3552981" cy="1785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6436078"/>
            <a:ext cx="2309981" cy="35714"/>
            <a:chOff x="0" y="6436078"/>
            <a:chExt cx="230998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436078"/>
              <a:ext cx="2309981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8523" y="5534316"/>
            <a:ext cx="2254811" cy="10298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6297" y="5615802"/>
            <a:ext cx="1261078" cy="8412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955" y="4495107"/>
            <a:ext cx="1484438" cy="853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5332465"/>
            <a:ext cx="1333391" cy="35714"/>
            <a:chOff x="0" y="5332465"/>
            <a:chExt cx="133339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332465"/>
              <a:ext cx="1333391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4351" y="6018656"/>
            <a:ext cx="8185886" cy="9979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2979" y="7391950"/>
            <a:ext cx="433552" cy="433552"/>
            <a:chOff x="6632979" y="7391950"/>
            <a:chExt cx="433552" cy="43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2979" y="7391950"/>
              <a:ext cx="433552" cy="433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3301" y="2481371"/>
            <a:ext cx="6562967" cy="6882608"/>
            <a:chOff x="3753301" y="2481371"/>
            <a:chExt cx="6562967" cy="68826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3301" y="2481371"/>
              <a:ext cx="6562967" cy="68826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0290" y="5023368"/>
            <a:ext cx="622689" cy="622689"/>
            <a:chOff x="6010290" y="5023368"/>
            <a:chExt cx="622689" cy="6226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0290" y="5023368"/>
              <a:ext cx="622689" cy="6226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6962" y="3024860"/>
            <a:ext cx="8579133" cy="13650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7811" y="5626686"/>
            <a:ext cx="7548076" cy="49523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9546" y="2598277"/>
            <a:ext cx="8085257" cy="29583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7858" y="5677171"/>
            <a:ext cx="8502943" cy="13555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1391" y="5250580"/>
            <a:ext cx="8085257" cy="29583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13321" y="6018656"/>
            <a:ext cx="8185886" cy="997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41949" y="7391950"/>
            <a:ext cx="433552" cy="433552"/>
            <a:chOff x="13741949" y="7391950"/>
            <a:chExt cx="433552" cy="4335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41949" y="7391950"/>
              <a:ext cx="433552" cy="433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62271" y="2481371"/>
            <a:ext cx="6562967" cy="6882608"/>
            <a:chOff x="10862271" y="2481371"/>
            <a:chExt cx="6562967" cy="688260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62271" y="2481371"/>
              <a:ext cx="6562967" cy="68826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87513" y="5023368"/>
            <a:ext cx="622689" cy="622689"/>
            <a:chOff x="13087513" y="5023368"/>
            <a:chExt cx="622689" cy="6226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87513" y="5023368"/>
              <a:ext cx="622689" cy="6226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85171" y="3056610"/>
            <a:ext cx="7884067" cy="13756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96173" y="5626686"/>
            <a:ext cx="7479943" cy="49523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91190" y="2598276"/>
            <a:ext cx="7862924" cy="295833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8948" y="5667648"/>
            <a:ext cx="9099971" cy="14698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40626" y="5250581"/>
            <a:ext cx="7428419" cy="2958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7779" y="2057143"/>
            <a:ext cx="13809364" cy="7190403"/>
            <a:chOff x="5047779" y="2057143"/>
            <a:chExt cx="13809364" cy="719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7779" y="2057143"/>
              <a:ext cx="13809364" cy="71904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718" y="1310241"/>
            <a:ext cx="4053654" cy="2054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917120"/>
            <a:ext cx="4454883" cy="35714"/>
            <a:chOff x="0" y="2917120"/>
            <a:chExt cx="4454883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917120"/>
              <a:ext cx="4454883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544" y="7159859"/>
            <a:ext cx="3469918" cy="2252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9288" y="3039739"/>
            <a:ext cx="10866528" cy="885055"/>
            <a:chOff x="6119288" y="3039739"/>
            <a:chExt cx="10866528" cy="885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9288" y="3039739"/>
              <a:ext cx="10866528" cy="8850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6916" y="3122488"/>
            <a:ext cx="10560545" cy="867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2341" y="6467958"/>
            <a:ext cx="3600423" cy="35714"/>
            <a:chOff x="9752341" y="6467958"/>
            <a:chExt cx="360042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752341" y="6467958"/>
              <a:ext cx="360042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52461" y="4685604"/>
            <a:ext cx="969234" cy="957916"/>
            <a:chOff x="11952461" y="4685604"/>
            <a:chExt cx="969234" cy="957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2461" y="4685604"/>
              <a:ext cx="969234" cy="957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6537" y="4757471"/>
            <a:ext cx="4587142" cy="12759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7246" y="4765018"/>
            <a:ext cx="1532015" cy="107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41721" y="4685604"/>
            <a:ext cx="969234" cy="957916"/>
            <a:chOff x="5541721" y="4685604"/>
            <a:chExt cx="969234" cy="957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1721" y="4685604"/>
              <a:ext cx="969234" cy="9579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85799" y="4757470"/>
            <a:ext cx="3443131" cy="12759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6506" y="4765016"/>
            <a:ext cx="1484396" cy="1078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41721" y="6680525"/>
            <a:ext cx="969234" cy="957916"/>
            <a:chOff x="5541721" y="6680525"/>
            <a:chExt cx="969234" cy="9579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1721" y="6680525"/>
              <a:ext cx="969234" cy="9579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7229" y="6703200"/>
            <a:ext cx="3900017" cy="13092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86508" y="6759937"/>
            <a:ext cx="1541539" cy="1078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52461" y="6680525"/>
            <a:ext cx="969234" cy="957916"/>
            <a:chOff x="11952461" y="6680525"/>
            <a:chExt cx="969234" cy="957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2461" y="6680525"/>
              <a:ext cx="969234" cy="9579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77477" y="6703200"/>
            <a:ext cx="4429912" cy="13092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97251" y="6769460"/>
            <a:ext cx="1551063" cy="10599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9090" y="799900"/>
            <a:ext cx="3552981" cy="1785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6436078"/>
            <a:ext cx="2309981" cy="35714"/>
            <a:chOff x="0" y="6436078"/>
            <a:chExt cx="230998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436078"/>
              <a:ext cx="2309981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8523" y="5534316"/>
            <a:ext cx="2254811" cy="10298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6297" y="5615802"/>
            <a:ext cx="1261078" cy="8412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955" y="4495107"/>
            <a:ext cx="1484438" cy="853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5332465"/>
            <a:ext cx="1333391" cy="35714"/>
            <a:chOff x="0" y="5332465"/>
            <a:chExt cx="133339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332465"/>
              <a:ext cx="133339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8812" y="2703593"/>
            <a:ext cx="6866712" cy="4277355"/>
            <a:chOff x="3408812" y="2703593"/>
            <a:chExt cx="6866712" cy="42773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645" y="844104"/>
              <a:ext cx="13733423" cy="85547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08812" y="2703593"/>
              <a:ext cx="6866712" cy="4277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2857" y="2703593"/>
            <a:ext cx="7057419" cy="4324974"/>
            <a:chOff x="10742857" y="2703593"/>
            <a:chExt cx="7057419" cy="43249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6445" y="823403"/>
              <a:ext cx="14114838" cy="86499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2857" y="2703593"/>
              <a:ext cx="7057419" cy="43249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8430" y="7827511"/>
            <a:ext cx="14808981" cy="17142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7662" y="941900"/>
            <a:ext cx="2362362" cy="15834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429" y="3370326"/>
            <a:ext cx="1487810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4217561"/>
            <a:ext cx="1334932" cy="35714"/>
            <a:chOff x="0" y="4217561"/>
            <a:chExt cx="133493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217561"/>
              <a:ext cx="133493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6436078"/>
            <a:ext cx="2309981" cy="35714"/>
            <a:chOff x="0" y="6436078"/>
            <a:chExt cx="230998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436078"/>
              <a:ext cx="2309981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8523" y="5534316"/>
            <a:ext cx="2254811" cy="10298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6297" y="5615802"/>
            <a:ext cx="1261078" cy="8412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955" y="4495107"/>
            <a:ext cx="1484438" cy="853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5332465"/>
            <a:ext cx="1333391" cy="35714"/>
            <a:chOff x="0" y="5332465"/>
            <a:chExt cx="133339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332465"/>
              <a:ext cx="133339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5201" y="4523365"/>
            <a:ext cx="15333629" cy="35714"/>
            <a:chOff x="2895201" y="4523365"/>
            <a:chExt cx="15333629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5201" y="4523365"/>
              <a:ext cx="15333629" cy="3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24619" y="2355657"/>
            <a:ext cx="11503352" cy="18057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79090" y="4856100"/>
            <a:ext cx="3505848" cy="16145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61810" y="6278886"/>
            <a:ext cx="10390657" cy="11185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61813" y="7082240"/>
            <a:ext cx="13974152" cy="11185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61813" y="7877161"/>
            <a:ext cx="13755905" cy="11185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61813" y="8672083"/>
            <a:ext cx="6791943" cy="11185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2576" y="1994009"/>
            <a:ext cx="5117300" cy="11630228"/>
            <a:chOff x="6662576" y="1994009"/>
            <a:chExt cx="5117300" cy="1163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436" y="-3570595"/>
              <a:ext cx="10234600" cy="232604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2576" y="1994009"/>
              <a:ext cx="5117300" cy="1163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072" y="1616977"/>
            <a:ext cx="7290531" cy="19199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548" y="2459015"/>
            <a:ext cx="7154322" cy="19830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672" y="3335701"/>
            <a:ext cx="3750159" cy="19576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2380" y="6690782"/>
            <a:ext cx="13152526" cy="3193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3388964"/>
            <a:ext cx="1487325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46" y="4234791"/>
            <a:ext cx="1335012" cy="35714"/>
            <a:chOff x="-20946" y="4234791"/>
            <a:chExt cx="133501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46" y="4234791"/>
              <a:ext cx="133501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440" y="2308250"/>
            <a:ext cx="1197601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8" y="3150725"/>
            <a:ext cx="2677264" cy="35714"/>
            <a:chOff x="-8" y="3150725"/>
            <a:chExt cx="267726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" y="3150725"/>
              <a:ext cx="2677264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40" y="2371945"/>
            <a:ext cx="2048602" cy="73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07662" y="941896"/>
            <a:ext cx="7845829" cy="15834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9241" y="3191351"/>
            <a:ext cx="4762552" cy="12211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02241" y="4250664"/>
            <a:ext cx="6769413" cy="4633357"/>
            <a:chOff x="3702241" y="4250664"/>
            <a:chExt cx="6769413" cy="46333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960" y="2236411"/>
              <a:ext cx="13538825" cy="926671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2241" y="4250664"/>
              <a:ext cx="6769413" cy="4633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87336" y="4218918"/>
            <a:ext cx="5021546" cy="4684944"/>
            <a:chOff x="11787336" y="4218918"/>
            <a:chExt cx="5021546" cy="46849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2356" y="2182239"/>
              <a:ext cx="10043091" cy="936988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87336" y="4218918"/>
              <a:ext cx="5021546" cy="46849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32737" y="3286563"/>
            <a:ext cx="5301638" cy="12211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3388964"/>
            <a:ext cx="1487325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46" y="4234791"/>
            <a:ext cx="1335012" cy="35714"/>
            <a:chOff x="-20946" y="4234791"/>
            <a:chExt cx="133501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46" y="4234791"/>
              <a:ext cx="133501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440" y="2308250"/>
            <a:ext cx="1197601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8" y="3150725"/>
            <a:ext cx="2677264" cy="35714"/>
            <a:chOff x="-8" y="3150725"/>
            <a:chExt cx="267726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" y="3150725"/>
              <a:ext cx="2677264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40" y="2371945"/>
            <a:ext cx="2048602" cy="73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08691" y="2291144"/>
            <a:ext cx="13995316" cy="7432365"/>
            <a:chOff x="4008691" y="2291144"/>
            <a:chExt cx="13995316" cy="74323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8691" y="2291144"/>
              <a:ext cx="13995316" cy="74323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1979" y="2734355"/>
            <a:ext cx="7206835" cy="4817004"/>
            <a:chOff x="7021979" y="2734355"/>
            <a:chExt cx="7206835" cy="48170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2974" y="640266"/>
              <a:ext cx="14413670" cy="963400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1979" y="2734355"/>
              <a:ext cx="7206835" cy="48170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76474" y="8611200"/>
            <a:ext cx="11931933" cy="10158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40585" y="7761854"/>
            <a:ext cx="5506514" cy="13556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07662" y="941900"/>
            <a:ext cx="5489838" cy="1583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3388964"/>
            <a:ext cx="1487325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46" y="4234791"/>
            <a:ext cx="1335012" cy="35714"/>
            <a:chOff x="-20946" y="4234791"/>
            <a:chExt cx="133501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46" y="4234791"/>
              <a:ext cx="133501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440" y="2308250"/>
            <a:ext cx="1197601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8" y="3150725"/>
            <a:ext cx="2677264" cy="35714"/>
            <a:chOff x="-8" y="3150725"/>
            <a:chExt cx="267726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" y="3150725"/>
              <a:ext cx="2677264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40" y="2371945"/>
            <a:ext cx="2048602" cy="73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0514" y="2702672"/>
            <a:ext cx="12254166" cy="6609309"/>
            <a:chOff x="4190514" y="2702672"/>
            <a:chExt cx="12254166" cy="66093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0514" y="2702672"/>
              <a:ext cx="12254166" cy="6609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29256" y="5456347"/>
            <a:ext cx="776682" cy="1101959"/>
            <a:chOff x="9929256" y="5456347"/>
            <a:chExt cx="776682" cy="11019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9256" y="5456347"/>
              <a:ext cx="776682" cy="11019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6252" y="3523498"/>
            <a:ext cx="15741314" cy="1714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4671" y="7221676"/>
            <a:ext cx="16029324" cy="2052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07662" y="941900"/>
            <a:ext cx="5489838" cy="1583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3388964"/>
            <a:ext cx="1487325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46" y="4234791"/>
            <a:ext cx="1335012" cy="35714"/>
            <a:chOff x="-20946" y="4234791"/>
            <a:chExt cx="133501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46" y="4234791"/>
              <a:ext cx="133501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869" y="2308250"/>
            <a:ext cx="1197601" cy="854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8" y="3150725"/>
            <a:ext cx="2677264" cy="35714"/>
            <a:chOff x="-8" y="3150725"/>
            <a:chExt cx="267726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" y="3150725"/>
              <a:ext cx="2677264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92" y="2371945"/>
            <a:ext cx="2048602" cy="73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0514" y="3142724"/>
            <a:ext cx="5835941" cy="6609309"/>
            <a:chOff x="4190514" y="3142724"/>
            <a:chExt cx="5835941" cy="66093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0514" y="3142724"/>
              <a:ext cx="5835941" cy="66093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990080" y="4687279"/>
            <a:ext cx="18180981" cy="39659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28824" y="3142724"/>
            <a:ext cx="6405294" cy="6609309"/>
            <a:chOff x="11528824" y="3142724"/>
            <a:chExt cx="6405294" cy="66093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28824" y="3142724"/>
              <a:ext cx="6405294" cy="66093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05233" y="5474969"/>
            <a:ext cx="2211757" cy="1944821"/>
            <a:chOff x="9805233" y="5474969"/>
            <a:chExt cx="2211757" cy="19448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05233" y="5474969"/>
              <a:ext cx="2211757" cy="19448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80919" y="3620133"/>
            <a:ext cx="4501105" cy="5893791"/>
            <a:chOff x="12480919" y="3620133"/>
            <a:chExt cx="4501105" cy="58937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80919" y="3620133"/>
              <a:ext cx="4501105" cy="58937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99355" y="2009614"/>
            <a:ext cx="12179714" cy="137564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60043" y="809424"/>
            <a:ext cx="2698648" cy="1624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0912" y="5520552"/>
            <a:ext cx="8677438" cy="27936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143" y="2236771"/>
            <a:ext cx="11706486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952" y="565996"/>
            <a:ext cx="14976974" cy="11988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04106" y="6229548"/>
            <a:ext cx="1286357" cy="901220"/>
            <a:chOff x="11704106" y="6229548"/>
            <a:chExt cx="1286357" cy="9012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4106" y="6229548"/>
              <a:ext cx="1286357" cy="9012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60043" y="870367"/>
            <a:ext cx="3280152" cy="16444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5698" y="2204126"/>
            <a:ext cx="11650810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86659" y="3508337"/>
            <a:ext cx="1396526" cy="1104091"/>
            <a:chOff x="3786659" y="3508337"/>
            <a:chExt cx="1396526" cy="1104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6659" y="3508337"/>
              <a:ext cx="1396526" cy="1104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0514" y="4759017"/>
            <a:ext cx="5179949" cy="3863997"/>
            <a:chOff x="4190514" y="4759017"/>
            <a:chExt cx="5179949" cy="38639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0514" y="4759017"/>
              <a:ext cx="5179949" cy="38639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53968" y="4759017"/>
            <a:ext cx="5160596" cy="3863997"/>
            <a:chOff x="11053968" y="4759017"/>
            <a:chExt cx="5160596" cy="38639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53968" y="4759017"/>
              <a:ext cx="5160596" cy="3863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2955" y="3507667"/>
            <a:ext cx="1400000" cy="1104762"/>
            <a:chOff x="10602955" y="3507667"/>
            <a:chExt cx="1400000" cy="11047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02955" y="3507667"/>
              <a:ext cx="1400000" cy="11047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369562" y="3701318"/>
            <a:ext cx="14395010" cy="10158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23220" y="3669569"/>
            <a:ext cx="14842324" cy="10158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504789" y="8691747"/>
            <a:ext cx="14890724" cy="10158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08049" y="8691747"/>
            <a:ext cx="14928790" cy="101587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88614" y="870367"/>
            <a:ext cx="4274819" cy="16444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5238" y="0"/>
            <a:ext cx="16000000" cy="10285714"/>
            <a:chOff x="2895238" y="0"/>
            <a:chExt cx="16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238" y="0"/>
              <a:ext cx="1600000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726" y="4495259"/>
            <a:ext cx="1484154" cy="878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865" y="5341085"/>
            <a:ext cx="1334932" cy="35714"/>
            <a:chOff x="-20865" y="5341085"/>
            <a:chExt cx="133493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65" y="5341085"/>
              <a:ext cx="133493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26" y="5601554"/>
            <a:ext cx="1500973" cy="878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324" y="6447379"/>
            <a:ext cx="1333391" cy="35714"/>
            <a:chOff x="-19324" y="6447379"/>
            <a:chExt cx="133339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24" y="6447379"/>
              <a:ext cx="13333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61" y="795856"/>
            <a:ext cx="1180952" cy="1180952"/>
            <a:chOff x="646561" y="795856"/>
            <a:chExt cx="1180952" cy="11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61" y="795856"/>
              <a:ext cx="1180952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509" y="1034956"/>
            <a:ext cx="711055" cy="702752"/>
            <a:chOff x="881509" y="1034956"/>
            <a:chExt cx="711055" cy="702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09" y="1034956"/>
              <a:ext cx="711055" cy="702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5698" y="2204126"/>
            <a:ext cx="11650810" cy="1375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55286"/>
            <a:ext cx="1333333" cy="35714"/>
            <a:chOff x="0" y="3155286"/>
            <a:chExt cx="133333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55286"/>
              <a:ext cx="1333333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830" y="2305935"/>
            <a:ext cx="1445915" cy="854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840" y="3370326"/>
            <a:ext cx="1239496" cy="854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" y="4230179"/>
            <a:ext cx="2455044" cy="35714"/>
            <a:chOff x="-9" y="4230179"/>
            <a:chExt cx="24550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" y="4230179"/>
              <a:ext cx="245504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86659" y="3508337"/>
            <a:ext cx="1396526" cy="1104091"/>
            <a:chOff x="3786659" y="3508337"/>
            <a:chExt cx="1396526" cy="1104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6659" y="3508337"/>
              <a:ext cx="1396526" cy="1104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2955" y="3507667"/>
            <a:ext cx="1400000" cy="1104762"/>
            <a:chOff x="10602955" y="3507667"/>
            <a:chExt cx="1400000" cy="11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2955" y="3507667"/>
              <a:ext cx="1400000" cy="11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58768" y="4853412"/>
            <a:ext cx="6171429" cy="3681203"/>
            <a:chOff x="4158768" y="4853412"/>
            <a:chExt cx="6171429" cy="368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8768" y="4853412"/>
              <a:ext cx="6171429" cy="36812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34145" y="4901031"/>
            <a:ext cx="5156438" cy="3720875"/>
            <a:chOff x="11134145" y="4901031"/>
            <a:chExt cx="5156438" cy="37208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4145" y="4901031"/>
              <a:ext cx="5156438" cy="372087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316" y="3451488"/>
            <a:ext cx="2058126" cy="736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369562" y="3701318"/>
            <a:ext cx="14395010" cy="10158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23220" y="3669569"/>
            <a:ext cx="14842324" cy="10158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504781" y="8691743"/>
            <a:ext cx="14890695" cy="10158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08049" y="8691747"/>
            <a:ext cx="14928790" cy="101587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88614" y="870367"/>
            <a:ext cx="4274819" cy="164441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2898571" y="8456851"/>
            <a:ext cx="15141210" cy="19618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66934" y="8456860"/>
            <a:ext cx="15564143" cy="1961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 d</cp:lastModifiedBy>
  <cp:revision>2</cp:revision>
  <dcterms:created xsi:type="dcterms:W3CDTF">2023-11-19T20:59:17Z</dcterms:created>
  <dcterms:modified xsi:type="dcterms:W3CDTF">2023-11-19T12:00:56Z</dcterms:modified>
</cp:coreProperties>
</file>